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Mokoto" panose="020B0604020202020204" charset="0"/>
      <p:regular r:id="rId8"/>
    </p:embeddedFont>
    <p:embeddedFont>
      <p:font typeface="Neue Machina" panose="020B0604020202020204" charset="0"/>
      <p:regular r:id="rId9"/>
    </p:embeddedFont>
    <p:embeddedFont>
      <p:font typeface="Open Sans" panose="020B0606030504020204" pitchFamily="34" charset="0"/>
      <p:regular r:id="rId10"/>
    </p:embeddedFont>
    <p:embeddedFont>
      <p:font typeface="Open Sans Bold" panose="020B0806030504020204" charset="0"/>
      <p:regular r:id="rId11"/>
    </p:embeddedFont>
    <p:embeddedFont>
      <p:font typeface="Poppins Bold" panose="020B0604020202020204" charset="0"/>
      <p:regular r:id="rId12"/>
    </p:embeddedFont>
    <p:embeddedFont>
      <p:font typeface="TT Octosquares Compress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4986" y="1787374"/>
            <a:ext cx="21176021" cy="688220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5068658" y="-6129859"/>
            <a:ext cx="10137315" cy="11358336"/>
          </a:xfrm>
          <a:custGeom>
            <a:avLst/>
            <a:gdLst/>
            <a:ahLst/>
            <a:cxnLst/>
            <a:rect l="l" t="t" r="r" b="b"/>
            <a:pathLst>
              <a:path w="10137315" h="11358336">
                <a:moveTo>
                  <a:pt x="0" y="0"/>
                </a:moveTo>
                <a:lnTo>
                  <a:pt x="10137316" y="0"/>
                </a:lnTo>
                <a:lnTo>
                  <a:pt x="10137316" y="11358337"/>
                </a:lnTo>
                <a:lnTo>
                  <a:pt x="0" y="11358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62425" y="5410200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463059" y="4344144"/>
            <a:ext cx="1001268" cy="13350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09425" y="1827276"/>
            <a:ext cx="1001268" cy="13350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6819" y="2937958"/>
            <a:ext cx="11277458" cy="349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7"/>
              </a:lnSpc>
            </a:pPr>
            <a:r>
              <a:rPr lang="en-US" sz="730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ONLINE GROCERY STORE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871" y="806199"/>
            <a:ext cx="9198610" cy="39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7"/>
              </a:lnSpc>
              <a:spcBef>
                <a:spcPct val="0"/>
              </a:spcBef>
            </a:pPr>
            <a:r>
              <a:rPr lang="en-US" sz="235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 PROJECT PRESENTATION BY K.S.CHAKRADHAR DANESH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6140" y="5369868"/>
            <a:ext cx="3310410" cy="4917132"/>
            <a:chOff x="0" y="0"/>
            <a:chExt cx="4275074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655741" y="0"/>
            <a:ext cx="3310410" cy="4917132"/>
            <a:chOff x="0" y="0"/>
            <a:chExt cx="4275074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TextBox 10"/>
          <p:cNvSpPr txBox="1"/>
          <p:nvPr/>
        </p:nvSpPr>
        <p:spPr>
          <a:xfrm>
            <a:off x="1039108" y="517674"/>
            <a:ext cx="1284760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CONTENT DONE BY CHAKRADHAR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49877" y="2632193"/>
            <a:ext cx="4770406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ABOUT 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71835" y="4204488"/>
            <a:ext cx="7187465" cy="478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 am Chakradhar, I finished my schooling at P.S. Senior Secondary School , and now I am studying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B.Tech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CSE Core at SRM Institute of Science and Technology. During my 12th grade, I acquired knowledge in Python and completed a project that I will be presenting today.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4739" y="225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62339" y="2914524"/>
            <a:ext cx="6509860" cy="2228976"/>
            <a:chOff x="0" y="0"/>
            <a:chExt cx="6350000" cy="2174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189484" y="1028700"/>
            <a:ext cx="11098516" cy="3800132"/>
            <a:chOff x="0" y="0"/>
            <a:chExt cx="6350000" cy="2174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2321" b="-5226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046981" y="517674"/>
            <a:ext cx="809760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9108" y="517674"/>
            <a:ext cx="1284760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CONTENT BY CHAKRADHARR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0798" y="3079456"/>
            <a:ext cx="4770406" cy="22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MISSION OF PROJECT</a:t>
            </a:r>
          </a:p>
        </p:txBody>
      </p:sp>
      <p:sp>
        <p:nvSpPr>
          <p:cNvPr id="18" name="Freeform 18"/>
          <p:cNvSpPr/>
          <p:nvPr/>
        </p:nvSpPr>
        <p:spPr>
          <a:xfrm>
            <a:off x="185079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31591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78103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499848" y="6751024"/>
            <a:ext cx="1028700" cy="1028700"/>
            <a:chOff x="0" y="0"/>
            <a:chExt cx="1233680" cy="12336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33680" cy="1233680"/>
            </a:xfrm>
            <a:custGeom>
              <a:avLst/>
              <a:gdLst/>
              <a:ahLst/>
              <a:cxnLst/>
              <a:rect l="l" t="t" r="r" b="b"/>
              <a:pathLst>
                <a:path w="1233680" h="1233680">
                  <a:moveTo>
                    <a:pt x="0" y="0"/>
                  </a:moveTo>
                  <a:lnTo>
                    <a:pt x="1233680" y="0"/>
                  </a:lnTo>
                  <a:lnTo>
                    <a:pt x="1233680" y="1233680"/>
                  </a:lnTo>
                  <a:lnTo>
                    <a:pt x="0" y="123368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33680" cy="1281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924118" y="6712924"/>
            <a:ext cx="2980687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enhance the conventional shopping experience and transition everything to a digital format.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41618" y="6907972"/>
            <a:ext cx="49611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618912" y="6557770"/>
            <a:ext cx="856138" cy="915601"/>
            <a:chOff x="0" y="0"/>
            <a:chExt cx="1026734" cy="10980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6734" cy="1098045"/>
            </a:xfrm>
            <a:custGeom>
              <a:avLst/>
              <a:gdLst/>
              <a:ahLst/>
              <a:cxnLst/>
              <a:rect l="l" t="t" r="r" b="b"/>
              <a:pathLst>
                <a:path w="1026734" h="1098045">
                  <a:moveTo>
                    <a:pt x="0" y="0"/>
                  </a:moveTo>
                  <a:lnTo>
                    <a:pt x="1026734" y="0"/>
                  </a:lnTo>
                  <a:lnTo>
                    <a:pt x="1026734" y="1098045"/>
                  </a:lnTo>
                  <a:lnTo>
                    <a:pt x="0" y="1098045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26734" cy="1145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045447" y="6519670"/>
            <a:ext cx="2976099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enhance the accessibility and convenience of online shopping for small businesses, regardless of their location.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98926" y="6868182"/>
            <a:ext cx="49611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55" b="-6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60629" y="-1882901"/>
            <a:ext cx="12919638" cy="12919638"/>
          </a:xfrm>
          <a:custGeom>
            <a:avLst/>
            <a:gdLst/>
            <a:ahLst/>
            <a:cxnLst/>
            <a:rect l="l" t="t" r="r" b="b"/>
            <a:pathLst>
              <a:path w="12919638" h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1680" y="1028700"/>
            <a:ext cx="639926" cy="768471"/>
          </a:xfrm>
          <a:custGeom>
            <a:avLst/>
            <a:gdLst/>
            <a:ahLst/>
            <a:cxnLst/>
            <a:rect l="l" t="t" r="r" b="b"/>
            <a:pathLst>
              <a:path w="639926" h="768471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237358" y="3600226"/>
            <a:ext cx="10974678" cy="9369631"/>
          </a:xfrm>
          <a:custGeom>
            <a:avLst/>
            <a:gdLst/>
            <a:ahLst/>
            <a:cxnLst/>
            <a:rect l="l" t="t" r="r" b="b"/>
            <a:pathLst>
              <a:path w="10974678" h="9369631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91836" y="3105716"/>
            <a:ext cx="9078020" cy="542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63"/>
              </a:lnSpc>
            </a:pPr>
            <a:r>
              <a:rPr lang="en-US" sz="1336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LET’S DVELVE INTO THE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38768" y="1131055"/>
            <a:ext cx="2743721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content by chakradhar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8584" y="9055631"/>
            <a:ext cx="405338" cy="405338"/>
          </a:xfrm>
          <a:custGeom>
            <a:avLst/>
            <a:gdLst/>
            <a:ahLst/>
            <a:cxnLst/>
            <a:rect l="l" t="t" r="r" b="b"/>
            <a:pathLst>
              <a:path w="405338" h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752803"/>
            <a:ext cx="16855638" cy="348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91"/>
              </a:lnSpc>
            </a:pPr>
            <a:r>
              <a:rPr lang="en-US" sz="1232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THANKING YOU  HAVE A NICE DAY!</a:t>
            </a:r>
          </a:p>
        </p:txBody>
      </p:sp>
      <p:sp>
        <p:nvSpPr>
          <p:cNvPr id="4" name="Freeform 4"/>
          <p:cNvSpPr/>
          <p:nvPr/>
        </p:nvSpPr>
        <p:spPr>
          <a:xfrm>
            <a:off x="-744683" y="342866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3763324" y="677018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133</Words>
  <Application>Microsoft Office PowerPoint</Application>
  <PresentationFormat>Custom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Open Sans</vt:lpstr>
      <vt:lpstr>Neue Machina</vt:lpstr>
      <vt:lpstr>Calibri</vt:lpstr>
      <vt:lpstr>Open Sans Bold</vt:lpstr>
      <vt:lpstr>TT Octosquares Compressed</vt:lpstr>
      <vt:lpstr>Mokoto</vt:lpstr>
      <vt:lpstr>Anton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LENOVO</cp:lastModifiedBy>
  <cp:revision>2</cp:revision>
  <dcterms:created xsi:type="dcterms:W3CDTF">2006-08-16T00:00:00Z</dcterms:created>
  <dcterms:modified xsi:type="dcterms:W3CDTF">2024-09-11T12:34:27Z</dcterms:modified>
  <dc:identifier>DAGP-O2nK0c</dc:identifier>
</cp:coreProperties>
</file>